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306" r:id="rId26"/>
    <p:sldId id="532" r:id="rId27"/>
    <p:sldId id="509" r:id="rId28"/>
    <p:sldId id="521" r:id="rId29"/>
    <p:sldId id="518" r:id="rId30"/>
    <p:sldId id="510" r:id="rId31"/>
    <p:sldId id="511" r:id="rId32"/>
    <p:sldId id="513" r:id="rId33"/>
    <p:sldId id="526" r:id="rId34"/>
    <p:sldId id="525" r:id="rId35"/>
    <p:sldId id="530" r:id="rId36"/>
    <p:sldId id="516" r:id="rId37"/>
    <p:sldId id="359" r:id="rId38"/>
    <p:sldId id="355" r:id="rId39"/>
    <p:sldId id="476" r:id="rId40"/>
    <p:sldId id="288" r:id="rId41"/>
    <p:sldId id="298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306"/>
            <p14:sldId id="532"/>
            <p14:sldId id="509"/>
            <p14:sldId id="521"/>
            <p14:sldId id="518"/>
            <p14:sldId id="510"/>
            <p14:sldId id="511"/>
            <p14:sldId id="513"/>
            <p14:sldId id="526"/>
            <p14:sldId id="525"/>
            <p14:sldId id="530"/>
            <p14:sldId id="516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6" autoAdjust="0"/>
    <p:restoredTop sz="97109" autoAdjust="0"/>
  </p:normalViewPr>
  <p:slideViewPr>
    <p:cSldViewPr>
      <p:cViewPr varScale="1">
        <p:scale>
          <a:sx n="130" d="100"/>
          <a:sy n="130" d="100"/>
        </p:scale>
        <p:origin x="200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9/4/22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Sept 2022,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/2021-bordeaux-testing-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32" y="2736304"/>
            <a:ext cx="3624194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362" r="7754"/>
          <a:stretch/>
        </p:blipFill>
        <p:spPr>
          <a:xfrm>
            <a:off x="198000" y="2929136"/>
            <a:ext cx="8748000" cy="32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A324366A-3EA5-CC46-816B-C1013C9C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6629" r="7754"/>
          <a:stretch/>
        </p:blipFill>
        <p:spPr>
          <a:xfrm>
            <a:off x="198000" y="2924944"/>
            <a:ext cx="8748000" cy="3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https://github.com/ASPP/</a:t>
            </a:r>
            <a:r>
              <a:rPr lang="en-US" dirty="0">
                <a:hlinkClick r:id="rId3"/>
              </a:rPr>
              <a:t>2022-bilbao-testing-project </a:t>
            </a:r>
            <a:r>
              <a:rPr lang="en-GB" dirty="0"/>
              <a:t>on GitHub and clone your own copy!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`@parametrize`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f(x, r)=[0.31875, 0.369152]]</a:t>
            </a:r>
          </a:p>
          <a:p>
            <a:pPr marL="274320" lvl="1" indent="0">
              <a:buNone/>
            </a:pPr>
            <a:r>
              <a:rPr lang="en-GB" dirty="0"/>
              <a:t>c)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1547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5928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3635896" y="3627021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5922127" y="4552503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3695723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3803782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491880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learning 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358964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2403655" y="3329840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3272" cy="5137150"/>
          </a:xfrm>
        </p:spPr>
        <p:txBody>
          <a:bodyPr>
            <a:normAutofit fontScale="925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490406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  <a:p>
            <a:r>
              <a:rPr lang="en-GB" dirty="0"/>
              <a:t>T</a:t>
            </a:r>
            <a:r>
              <a:rPr lang="en-DE" dirty="0"/>
              <a:t>hey are defined in a file called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  <a:r>
              <a:rPr lang="en-DE" dirty="0"/>
              <a:t>, in the same directory as the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403648" y="3247807"/>
            <a:ext cx="6552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4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4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4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/>
              <a:t>S</a:t>
            </a:r>
            <a:r>
              <a:rPr lang="en-DE" dirty="0"/>
              <a:t>ome test suites require specific or custom fixtures and plugins. They can be defined in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conftest.py</a:t>
            </a:r>
          </a:p>
          <a:p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in the repo you forked. The functions defined there select a seed for each test and allow you to pass a seed on the commandline </a:t>
            </a:r>
            <a:r>
              <a:rPr lang="en-DE">
                <a:latin typeface="Gill Sans MT" panose="020B0502020104020203" pitchFamily="34" charset="77"/>
                <a:cs typeface="Courier New" panose="02070309020205020404" pitchFamily="49" charset="0"/>
              </a:rPr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/>
              <a:t>, any random </a:t>
            </a:r>
            <a:r>
              <a:rPr lang="en-GB" dirty="0"/>
              <a:t>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DE" dirty="0"/>
              <a:t>b) Add a conftest.py file to set a random seed before each run and make the failure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c)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443711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4437113"/>
            <a:ext cx="2448272" cy="21602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352F8A-71E1-E34C-8FFD-D4EA15F2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r="8421"/>
          <a:stretch/>
        </p:blipFill>
        <p:spPr>
          <a:xfrm>
            <a:off x="21119" y="1564154"/>
            <a:ext cx="9108000" cy="27271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C911BAD-9B2F-784D-97A2-7CC3A112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7183" r="5947" b="7144"/>
          <a:stretch/>
        </p:blipFill>
        <p:spPr>
          <a:xfrm>
            <a:off x="216000" y="1188000"/>
            <a:ext cx="4788000" cy="478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a)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/>
              <a:t> 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using your implementation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to look at the bifurcation diagram. The script generates an output image,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/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b) Write a test that checks for chaotic </a:t>
            </a:r>
            <a:r>
              <a:rPr lang="en-GB" dirty="0" err="1"/>
              <a:t>behavior</a:t>
            </a:r>
            <a:r>
              <a:rPr lang="en-GB" dirty="0"/>
              <a:t> when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/>
              <a:t>. Run the logistic map for 100000 iterations and verify the conditions for chaotic </a:t>
            </a:r>
            <a:r>
              <a:rPr lang="en-GB" dirty="0" err="1"/>
              <a:t>behavior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/>
              <a:t>4) Sensitive dependence on initial conditions: </a:t>
            </a:r>
            <a:r>
              <a:rPr lang="en-GB" i="1" dirty="0"/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/>
            </a:br>
            <a:r>
              <a:rPr lang="en-GB" dirty="0"/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Sept 2022,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Sept 2022,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v14.0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51371</TotalTime>
  <Words>3164</Words>
  <Application>Microsoft Macintosh PowerPoint</Application>
  <PresentationFormat>On-screen Show (4:3)</PresentationFormat>
  <Paragraphs>364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Generate synthetic data from the model to test the learning algorithm</vt:lpstr>
      <vt:lpstr>Other common cases</vt:lpstr>
      <vt:lpstr>Example: eigenvector decomposition</vt:lpstr>
      <vt:lpstr>Randomness in Testing</vt:lpstr>
      <vt:lpstr>Random Seeds and Reproducibility</vt:lpstr>
      <vt:lpstr>A Pytest Solution</vt:lpstr>
      <vt:lpstr>Pytest</vt:lpstr>
      <vt:lpstr>Fixtures (minimal solution)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Final thoughts</vt:lpstr>
      <vt:lpstr>Recommended reading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1001</cp:revision>
  <cp:lastPrinted>2018-09-04T04:56:03Z</cp:lastPrinted>
  <dcterms:created xsi:type="dcterms:W3CDTF">2010-10-01T16:09:12Z</dcterms:created>
  <dcterms:modified xsi:type="dcterms:W3CDTF">2022-09-04T09:42:37Z</dcterms:modified>
</cp:coreProperties>
</file>